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2" r:id="rId6"/>
    <p:sldId id="268" r:id="rId7"/>
    <p:sldId id="260" r:id="rId8"/>
    <p:sldId id="263" r:id="rId9"/>
    <p:sldId id="264" r:id="rId10"/>
    <p:sldId id="265" r:id="rId11"/>
    <p:sldId id="266" r:id="rId12"/>
    <p:sldId id="267" r:id="rId13"/>
  </p:sldIdLst>
  <p:sldSz cx="12192000" cy="6858000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ago Fontes" initials="TF" lastIdx="1" clrIdx="0">
    <p:extLst>
      <p:ext uri="{19B8F6BF-5375-455C-9EA6-DF929625EA0E}">
        <p15:presenceInfo xmlns:p15="http://schemas.microsoft.com/office/powerpoint/2012/main" userId="a8e53af5ed5185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ago Fontes" userId="a8e53af5ed5185a6" providerId="LiveId" clId="{830F711B-D9C3-4BF2-B01C-585CD2B1B339}"/>
    <pc:docChg chg="undo custSel mod addSld delSld modSld">
      <pc:chgData name="Thiago Fontes" userId="a8e53af5ed5185a6" providerId="LiveId" clId="{830F711B-D9C3-4BF2-B01C-585CD2B1B339}" dt="2019-10-10T18:31:43.179" v="1324" actId="20577"/>
      <pc:docMkLst>
        <pc:docMk/>
      </pc:docMkLst>
      <pc:sldChg chg="modSp">
        <pc:chgData name="Thiago Fontes" userId="a8e53af5ed5185a6" providerId="LiveId" clId="{830F711B-D9C3-4BF2-B01C-585CD2B1B339}" dt="2019-10-09T21:48:03.949" v="1190" actId="20577"/>
        <pc:sldMkLst>
          <pc:docMk/>
          <pc:sldMk cId="2370796267" sldId="257"/>
        </pc:sldMkLst>
        <pc:spChg chg="mod">
          <ac:chgData name="Thiago Fontes" userId="a8e53af5ed5185a6" providerId="LiveId" clId="{830F711B-D9C3-4BF2-B01C-585CD2B1B339}" dt="2019-10-09T21:48:03.949" v="1190" actId="20577"/>
          <ac:spMkLst>
            <pc:docMk/>
            <pc:sldMk cId="2370796267" sldId="257"/>
            <ac:spMk id="20" creationId="{C82437DD-1D93-4E72-ACE6-060B76BC4C53}"/>
          </ac:spMkLst>
        </pc:spChg>
      </pc:sldChg>
      <pc:sldChg chg="modSp">
        <pc:chgData name="Thiago Fontes" userId="a8e53af5ed5185a6" providerId="LiveId" clId="{830F711B-D9C3-4BF2-B01C-585CD2B1B339}" dt="2019-10-09T21:49:13.796" v="1207" actId="1076"/>
        <pc:sldMkLst>
          <pc:docMk/>
          <pc:sldMk cId="3227409543" sldId="259"/>
        </pc:sldMkLst>
        <pc:spChg chg="mod">
          <ac:chgData name="Thiago Fontes" userId="a8e53af5ed5185a6" providerId="LiveId" clId="{830F711B-D9C3-4BF2-B01C-585CD2B1B339}" dt="2019-10-09T21:49:04.445" v="1206" actId="1076"/>
          <ac:spMkLst>
            <pc:docMk/>
            <pc:sldMk cId="3227409543" sldId="259"/>
            <ac:spMk id="6" creationId="{A1E3CEB4-8436-401A-8EF6-872B5B2C6EA7}"/>
          </ac:spMkLst>
        </pc:spChg>
        <pc:spChg chg="mod">
          <ac:chgData name="Thiago Fontes" userId="a8e53af5ed5185a6" providerId="LiveId" clId="{830F711B-D9C3-4BF2-B01C-585CD2B1B339}" dt="2019-10-09T21:48:59.533" v="1205" actId="14100"/>
          <ac:spMkLst>
            <pc:docMk/>
            <pc:sldMk cId="3227409543" sldId="259"/>
            <ac:spMk id="23" creationId="{CC16F70C-62F8-4367-BCA5-F1535D93B92D}"/>
          </ac:spMkLst>
        </pc:spChg>
        <pc:spChg chg="mod">
          <ac:chgData name="Thiago Fontes" userId="a8e53af5ed5185a6" providerId="LiveId" clId="{830F711B-D9C3-4BF2-B01C-585CD2B1B339}" dt="2019-10-09T21:49:13.796" v="1207" actId="1076"/>
          <ac:spMkLst>
            <pc:docMk/>
            <pc:sldMk cId="3227409543" sldId="259"/>
            <ac:spMk id="25" creationId="{A76A3C0B-05D9-4716-B515-4BD63C2E5544}"/>
          </ac:spMkLst>
        </pc:spChg>
        <pc:picChg chg="mod">
          <ac:chgData name="Thiago Fontes" userId="a8e53af5ed5185a6" providerId="LiveId" clId="{830F711B-D9C3-4BF2-B01C-585CD2B1B339}" dt="2019-10-07T15:47:27.094" v="0" actId="1076"/>
          <ac:picMkLst>
            <pc:docMk/>
            <pc:sldMk cId="3227409543" sldId="259"/>
            <ac:picMk id="19" creationId="{34152AA5-F1C8-402B-902F-6D5274090040}"/>
          </ac:picMkLst>
        </pc:picChg>
      </pc:sldChg>
      <pc:sldChg chg="addSp modSp">
        <pc:chgData name="Thiago Fontes" userId="a8e53af5ed5185a6" providerId="LiveId" clId="{830F711B-D9C3-4BF2-B01C-585CD2B1B339}" dt="2019-10-09T20:22:58.474" v="255" actId="14100"/>
        <pc:sldMkLst>
          <pc:docMk/>
          <pc:sldMk cId="245613097" sldId="260"/>
        </pc:sldMkLst>
        <pc:spChg chg="add mod">
          <ac:chgData name="Thiago Fontes" userId="a8e53af5ed5185a6" providerId="LiveId" clId="{830F711B-D9C3-4BF2-B01C-585CD2B1B339}" dt="2019-10-09T20:22:58.474" v="255" actId="14100"/>
          <ac:spMkLst>
            <pc:docMk/>
            <pc:sldMk cId="245613097" sldId="260"/>
            <ac:spMk id="13" creationId="{A9E1DFEE-A683-4606-BEDC-21E8F643D4DF}"/>
          </ac:spMkLst>
        </pc:spChg>
      </pc:sldChg>
      <pc:sldChg chg="addSp delSp">
        <pc:chgData name="Thiago Fontes" userId="a8e53af5ed5185a6" providerId="LiveId" clId="{830F711B-D9C3-4BF2-B01C-585CD2B1B339}" dt="2019-10-07T15:47:38.387" v="2"/>
        <pc:sldMkLst>
          <pc:docMk/>
          <pc:sldMk cId="2870827516" sldId="262"/>
        </pc:sldMkLst>
        <pc:picChg chg="del">
          <ac:chgData name="Thiago Fontes" userId="a8e53af5ed5185a6" providerId="LiveId" clId="{830F711B-D9C3-4BF2-B01C-585CD2B1B339}" dt="2019-10-07T15:47:37.669" v="1" actId="478"/>
          <ac:picMkLst>
            <pc:docMk/>
            <pc:sldMk cId="2870827516" sldId="262"/>
            <ac:picMk id="4" creationId="{0561F25A-A6A4-4174-9B18-E4DBE38CC30C}"/>
          </ac:picMkLst>
        </pc:picChg>
        <pc:picChg chg="add">
          <ac:chgData name="Thiago Fontes" userId="a8e53af5ed5185a6" providerId="LiveId" clId="{830F711B-D9C3-4BF2-B01C-585CD2B1B339}" dt="2019-10-07T15:47:38.387" v="2"/>
          <ac:picMkLst>
            <pc:docMk/>
            <pc:sldMk cId="2870827516" sldId="262"/>
            <ac:picMk id="5" creationId="{FB0BC391-F062-4597-A07F-F30989CA1C42}"/>
          </ac:picMkLst>
        </pc:picChg>
      </pc:sldChg>
      <pc:sldChg chg="addSp modSp">
        <pc:chgData name="Thiago Fontes" userId="a8e53af5ed5185a6" providerId="LiveId" clId="{830F711B-D9C3-4BF2-B01C-585CD2B1B339}" dt="2019-10-09T20:22:27.662" v="251" actId="20577"/>
        <pc:sldMkLst>
          <pc:docMk/>
          <pc:sldMk cId="1704050732" sldId="263"/>
        </pc:sldMkLst>
        <pc:spChg chg="add mod">
          <ac:chgData name="Thiago Fontes" userId="a8e53af5ed5185a6" providerId="LiveId" clId="{830F711B-D9C3-4BF2-B01C-585CD2B1B339}" dt="2019-10-09T20:22:27.662" v="251" actId="20577"/>
          <ac:spMkLst>
            <pc:docMk/>
            <pc:sldMk cId="1704050732" sldId="263"/>
            <ac:spMk id="19" creationId="{D0B7BE36-BF9C-43BA-8ED6-2B83DFEA54B4}"/>
          </ac:spMkLst>
        </pc:spChg>
      </pc:sldChg>
      <pc:sldChg chg="modSp">
        <pc:chgData name="Thiago Fontes" userId="a8e53af5ed5185a6" providerId="LiveId" clId="{830F711B-D9C3-4BF2-B01C-585CD2B1B339}" dt="2019-10-09T20:20:14.232" v="141" actId="1076"/>
        <pc:sldMkLst>
          <pc:docMk/>
          <pc:sldMk cId="2008914356" sldId="264"/>
        </pc:sldMkLst>
        <pc:spChg chg="mod">
          <ac:chgData name="Thiago Fontes" userId="a8e53af5ed5185a6" providerId="LiveId" clId="{830F711B-D9C3-4BF2-B01C-585CD2B1B339}" dt="2019-10-09T20:20:14.232" v="141" actId="1076"/>
          <ac:spMkLst>
            <pc:docMk/>
            <pc:sldMk cId="2008914356" sldId="264"/>
            <ac:spMk id="2" creationId="{6105FBE9-9672-4978-B7C0-B8650EAB4257}"/>
          </ac:spMkLst>
        </pc:spChg>
      </pc:sldChg>
      <pc:sldChg chg="addSp modSp">
        <pc:chgData name="Thiago Fontes" userId="a8e53af5ed5185a6" providerId="LiveId" clId="{830F711B-D9C3-4BF2-B01C-585CD2B1B339}" dt="2019-10-09T20:21:52.047" v="224" actId="14100"/>
        <pc:sldMkLst>
          <pc:docMk/>
          <pc:sldMk cId="2024256425" sldId="265"/>
        </pc:sldMkLst>
        <pc:spChg chg="mod">
          <ac:chgData name="Thiago Fontes" userId="a8e53af5ed5185a6" providerId="LiveId" clId="{830F711B-D9C3-4BF2-B01C-585CD2B1B339}" dt="2019-10-09T20:19:38.559" v="131" actId="20577"/>
          <ac:spMkLst>
            <pc:docMk/>
            <pc:sldMk cId="2024256425" sldId="265"/>
            <ac:spMk id="2" creationId="{6105FBE9-9672-4978-B7C0-B8650EAB4257}"/>
          </ac:spMkLst>
        </pc:spChg>
        <pc:spChg chg="add mod">
          <ac:chgData name="Thiago Fontes" userId="a8e53af5ed5185a6" providerId="LiveId" clId="{830F711B-D9C3-4BF2-B01C-585CD2B1B339}" dt="2019-10-09T20:21:52.047" v="224" actId="14100"/>
          <ac:spMkLst>
            <pc:docMk/>
            <pc:sldMk cId="2024256425" sldId="265"/>
            <ac:spMk id="13" creationId="{7B64E7D3-1FFB-4707-BFD0-111667BE9D9D}"/>
          </ac:spMkLst>
        </pc:spChg>
        <pc:picChg chg="mod">
          <ac:chgData name="Thiago Fontes" userId="a8e53af5ed5185a6" providerId="LiveId" clId="{830F711B-D9C3-4BF2-B01C-585CD2B1B339}" dt="2019-10-09T20:21:40.326" v="218" actId="1036"/>
          <ac:picMkLst>
            <pc:docMk/>
            <pc:sldMk cId="2024256425" sldId="265"/>
            <ac:picMk id="9" creationId="{EC512327-3F86-4F2A-A1DC-AD3C74E6700A}"/>
          </ac:picMkLst>
        </pc:picChg>
      </pc:sldChg>
      <pc:sldChg chg="addSp modSp">
        <pc:chgData name="Thiago Fontes" userId="a8e53af5ed5185a6" providerId="LiveId" clId="{830F711B-D9C3-4BF2-B01C-585CD2B1B339}" dt="2019-10-09T21:53:21.260" v="1209" actId="1076"/>
        <pc:sldMkLst>
          <pc:docMk/>
          <pc:sldMk cId="408910325" sldId="266"/>
        </pc:sldMkLst>
        <pc:spChg chg="mod">
          <ac:chgData name="Thiago Fontes" userId="a8e53af5ed5185a6" providerId="LiveId" clId="{830F711B-D9C3-4BF2-B01C-585CD2B1B339}" dt="2019-10-09T20:20:35.379" v="147" actId="20577"/>
          <ac:spMkLst>
            <pc:docMk/>
            <pc:sldMk cId="408910325" sldId="266"/>
            <ac:spMk id="2" creationId="{6105FBE9-9672-4978-B7C0-B8650EAB4257}"/>
          </ac:spMkLst>
        </pc:spChg>
        <pc:spChg chg="add mod">
          <ac:chgData name="Thiago Fontes" userId="a8e53af5ed5185a6" providerId="LiveId" clId="{830F711B-D9C3-4BF2-B01C-585CD2B1B339}" dt="2019-10-09T20:21:25.118" v="204" actId="20577"/>
          <ac:spMkLst>
            <pc:docMk/>
            <pc:sldMk cId="408910325" sldId="266"/>
            <ac:spMk id="17" creationId="{A87971FC-09D7-4B99-861A-9109B75B85AB}"/>
          </ac:spMkLst>
        </pc:spChg>
        <pc:picChg chg="mod">
          <ac:chgData name="Thiago Fontes" userId="a8e53af5ed5185a6" providerId="LiveId" clId="{830F711B-D9C3-4BF2-B01C-585CD2B1B339}" dt="2019-10-09T21:53:21.260" v="1209" actId="1076"/>
          <ac:picMkLst>
            <pc:docMk/>
            <pc:sldMk cId="408910325" sldId="266"/>
            <ac:picMk id="11" creationId="{BEF63653-6ECC-45D3-9209-F58419636174}"/>
          </ac:picMkLst>
        </pc:picChg>
      </pc:sldChg>
      <pc:sldChg chg="modSp">
        <pc:chgData name="Thiago Fontes" userId="a8e53af5ed5185a6" providerId="LiveId" clId="{830F711B-D9C3-4BF2-B01C-585CD2B1B339}" dt="2019-10-10T18:31:43.179" v="1324" actId="20577"/>
        <pc:sldMkLst>
          <pc:docMk/>
          <pc:sldMk cId="998572233" sldId="267"/>
        </pc:sldMkLst>
        <pc:spChg chg="mod">
          <ac:chgData name="Thiago Fontes" userId="a8e53af5ed5185a6" providerId="LiveId" clId="{830F711B-D9C3-4BF2-B01C-585CD2B1B339}" dt="2019-10-09T21:55:57.965" v="1210" actId="20577"/>
          <ac:spMkLst>
            <pc:docMk/>
            <pc:sldMk cId="998572233" sldId="267"/>
            <ac:spMk id="4" creationId="{79E9E022-CD8C-48DD-B88A-BCE9D9CF4CFF}"/>
          </ac:spMkLst>
        </pc:spChg>
        <pc:spChg chg="mod">
          <ac:chgData name="Thiago Fontes" userId="a8e53af5ed5185a6" providerId="LiveId" clId="{830F711B-D9C3-4BF2-B01C-585CD2B1B339}" dt="2019-10-10T18:31:43.179" v="1324" actId="20577"/>
          <ac:spMkLst>
            <pc:docMk/>
            <pc:sldMk cId="998572233" sldId="267"/>
            <ac:spMk id="5" creationId="{AF9EA81F-A3B7-464C-98C9-E9A61ECD975B}"/>
          </ac:spMkLst>
        </pc:spChg>
      </pc:sldChg>
      <pc:sldChg chg="modSp">
        <pc:chgData name="Thiago Fontes" userId="a8e53af5ed5185a6" providerId="LiveId" clId="{830F711B-D9C3-4BF2-B01C-585CD2B1B339}" dt="2019-10-07T15:47:47.260" v="3" actId="1076"/>
        <pc:sldMkLst>
          <pc:docMk/>
          <pc:sldMk cId="1891578155" sldId="268"/>
        </pc:sldMkLst>
        <pc:picChg chg="mod">
          <ac:chgData name="Thiago Fontes" userId="a8e53af5ed5185a6" providerId="LiveId" clId="{830F711B-D9C3-4BF2-B01C-585CD2B1B339}" dt="2019-10-07T15:47:47.260" v="3" actId="1076"/>
          <ac:picMkLst>
            <pc:docMk/>
            <pc:sldMk cId="1891578155" sldId="268"/>
            <ac:picMk id="9" creationId="{6891B7BB-F40A-4E97-AC44-066CB2245AFB}"/>
          </ac:picMkLst>
        </pc:picChg>
      </pc:sldChg>
      <pc:sldChg chg="del">
        <pc:chgData name="Thiago Fontes" userId="a8e53af5ed5185a6" providerId="LiveId" clId="{830F711B-D9C3-4BF2-B01C-585CD2B1B339}" dt="2019-10-10T18:30:13.941" v="1249" actId="2696"/>
        <pc:sldMkLst>
          <pc:docMk/>
          <pc:sldMk cId="894866071" sldId="269"/>
        </pc:sldMkLst>
      </pc:sldChg>
      <pc:sldChg chg="addSp delSp modSp add del mod setBg">
        <pc:chgData name="Thiago Fontes" userId="a8e53af5ed5185a6" providerId="LiveId" clId="{830F711B-D9C3-4BF2-B01C-585CD2B1B339}" dt="2019-10-10T18:30:13.953" v="1251" actId="2696"/>
        <pc:sldMkLst>
          <pc:docMk/>
          <pc:sldMk cId="1087575969" sldId="270"/>
        </pc:sldMkLst>
        <pc:spChg chg="mod">
          <ac:chgData name="Thiago Fontes" userId="a8e53af5ed5185a6" providerId="LiveId" clId="{830F711B-D9C3-4BF2-B01C-585CD2B1B339}" dt="2019-10-09T22:16:46.081" v="1230" actId="14100"/>
          <ac:spMkLst>
            <pc:docMk/>
            <pc:sldMk cId="1087575969" sldId="270"/>
            <ac:spMk id="2" creationId="{71537B0A-1001-47BD-B5CC-F98B1A36D063}"/>
          </ac:spMkLst>
        </pc:spChg>
        <pc:spChg chg="del">
          <ac:chgData name="Thiago Fontes" userId="a8e53af5ed5185a6" providerId="LiveId" clId="{830F711B-D9C3-4BF2-B01C-585CD2B1B339}" dt="2019-10-09T20:12:04.084" v="5" actId="478"/>
          <ac:spMkLst>
            <pc:docMk/>
            <pc:sldMk cId="1087575969" sldId="270"/>
            <ac:spMk id="3" creationId="{AC68F06E-A2B2-438C-9576-99A7AE084841}"/>
          </ac:spMkLst>
        </pc:spChg>
        <pc:spChg chg="add mod">
          <ac:chgData name="Thiago Fontes" userId="a8e53af5ed5185a6" providerId="LiveId" clId="{830F711B-D9C3-4BF2-B01C-585CD2B1B339}" dt="2019-10-09T20:18:59.926" v="118" actId="1035"/>
          <ac:spMkLst>
            <pc:docMk/>
            <pc:sldMk cId="1087575969" sldId="270"/>
            <ac:spMk id="6" creationId="{26666861-A5AA-493A-A71A-65E4C9EC81FE}"/>
          </ac:spMkLst>
        </pc:spChg>
        <pc:spChg chg="add del">
          <ac:chgData name="Thiago Fontes" userId="a8e53af5ed5185a6" providerId="LiveId" clId="{830F711B-D9C3-4BF2-B01C-585CD2B1B339}" dt="2019-10-09T20:15:07.052" v="12" actId="26606"/>
          <ac:spMkLst>
            <pc:docMk/>
            <pc:sldMk cId="1087575969" sldId="270"/>
            <ac:spMk id="10" creationId="{7049A7D3-684C-4C59-A4B6-7B308A6AD34D}"/>
          </ac:spMkLst>
        </pc:spChg>
        <pc:spChg chg="add del">
          <ac:chgData name="Thiago Fontes" userId="a8e53af5ed5185a6" providerId="LiveId" clId="{830F711B-D9C3-4BF2-B01C-585CD2B1B339}" dt="2019-10-09T20:15:07.052" v="12" actId="26606"/>
          <ac:spMkLst>
            <pc:docMk/>
            <pc:sldMk cId="1087575969" sldId="270"/>
            <ac:spMk id="12" creationId="{D7B1087B-C592-40E7-B532-60B453A2FE6A}"/>
          </ac:spMkLst>
        </pc:spChg>
        <pc:spChg chg="add del">
          <ac:chgData name="Thiago Fontes" userId="a8e53af5ed5185a6" providerId="LiveId" clId="{830F711B-D9C3-4BF2-B01C-585CD2B1B339}" dt="2019-10-09T20:15:07.052" v="12" actId="26606"/>
          <ac:spMkLst>
            <pc:docMk/>
            <pc:sldMk cId="1087575969" sldId="270"/>
            <ac:spMk id="14" creationId="{14AE7447-E8F8-4A0F-9E3D-94842BFF886E}"/>
          </ac:spMkLst>
        </pc:spChg>
        <pc:spChg chg="add del">
          <ac:chgData name="Thiago Fontes" userId="a8e53af5ed5185a6" providerId="LiveId" clId="{830F711B-D9C3-4BF2-B01C-585CD2B1B339}" dt="2019-10-09T20:15:07.052" v="12" actId="26606"/>
          <ac:spMkLst>
            <pc:docMk/>
            <pc:sldMk cId="1087575969" sldId="270"/>
            <ac:spMk id="20" creationId="{E8035907-EB9C-4E11-8A9B-D25B0AD8D749}"/>
          </ac:spMkLst>
        </pc:spChg>
        <pc:spChg chg="add del">
          <ac:chgData name="Thiago Fontes" userId="a8e53af5ed5185a6" providerId="LiveId" clId="{830F711B-D9C3-4BF2-B01C-585CD2B1B339}" dt="2019-10-09T20:15:07.052" v="12" actId="26606"/>
          <ac:spMkLst>
            <pc:docMk/>
            <pc:sldMk cId="1087575969" sldId="270"/>
            <ac:spMk id="22" creationId="{1F4852F6-7518-4984-BD06-9DCC65609260}"/>
          </ac:spMkLst>
        </pc:spChg>
        <pc:spChg chg="add del">
          <ac:chgData name="Thiago Fontes" userId="a8e53af5ed5185a6" providerId="LiveId" clId="{830F711B-D9C3-4BF2-B01C-585CD2B1B339}" dt="2019-10-09T20:15:07.052" v="12" actId="26606"/>
          <ac:spMkLst>
            <pc:docMk/>
            <pc:sldMk cId="1087575969" sldId="270"/>
            <ac:spMk id="24" creationId="{D9C69FA7-0958-4ED9-A0DF-E87A0C137BF5}"/>
          </ac:spMkLst>
        </pc:spChg>
        <pc:spChg chg="add del">
          <ac:chgData name="Thiago Fontes" userId="a8e53af5ed5185a6" providerId="LiveId" clId="{830F711B-D9C3-4BF2-B01C-585CD2B1B339}" dt="2019-10-09T20:15:15.716" v="18" actId="26606"/>
          <ac:spMkLst>
            <pc:docMk/>
            <pc:sldMk cId="1087575969" sldId="270"/>
            <ac:spMk id="26" creationId="{6B387409-2B98-40F8-A65F-EF7CF989512F}"/>
          </ac:spMkLst>
        </pc:spChg>
        <pc:spChg chg="add del">
          <ac:chgData name="Thiago Fontes" userId="a8e53af5ed5185a6" providerId="LiveId" clId="{830F711B-D9C3-4BF2-B01C-585CD2B1B339}" dt="2019-10-09T20:15:08.785" v="14" actId="26606"/>
          <ac:spMkLst>
            <pc:docMk/>
            <pc:sldMk cId="1087575969" sldId="270"/>
            <ac:spMk id="27" creationId="{7049A7D3-684C-4C59-A4B6-7B308A6AD34D}"/>
          </ac:spMkLst>
        </pc:spChg>
        <pc:spChg chg="add del">
          <ac:chgData name="Thiago Fontes" userId="a8e53af5ed5185a6" providerId="LiveId" clId="{830F711B-D9C3-4BF2-B01C-585CD2B1B339}" dt="2019-10-09T20:15:08.785" v="14" actId="26606"/>
          <ac:spMkLst>
            <pc:docMk/>
            <pc:sldMk cId="1087575969" sldId="270"/>
            <ac:spMk id="28" creationId="{D7B1087B-C592-40E7-B532-60B453A2FE6A}"/>
          </ac:spMkLst>
        </pc:spChg>
        <pc:spChg chg="add del">
          <ac:chgData name="Thiago Fontes" userId="a8e53af5ed5185a6" providerId="LiveId" clId="{830F711B-D9C3-4BF2-B01C-585CD2B1B339}" dt="2019-10-09T20:15:08.785" v="14" actId="26606"/>
          <ac:spMkLst>
            <pc:docMk/>
            <pc:sldMk cId="1087575969" sldId="270"/>
            <ac:spMk id="29" creationId="{14AE7447-E8F8-4A0F-9E3D-94842BFF886E}"/>
          </ac:spMkLst>
        </pc:spChg>
        <pc:spChg chg="add del">
          <ac:chgData name="Thiago Fontes" userId="a8e53af5ed5185a6" providerId="LiveId" clId="{830F711B-D9C3-4BF2-B01C-585CD2B1B339}" dt="2019-10-09T20:15:08.785" v="14" actId="26606"/>
          <ac:spMkLst>
            <pc:docMk/>
            <pc:sldMk cId="1087575969" sldId="270"/>
            <ac:spMk id="33" creationId="{EB384DB2-5DBE-4000-BBD8-68F4A6F35310}"/>
          </ac:spMkLst>
        </pc:spChg>
        <pc:spChg chg="add del">
          <ac:chgData name="Thiago Fontes" userId="a8e53af5ed5185a6" providerId="LiveId" clId="{830F711B-D9C3-4BF2-B01C-585CD2B1B339}" dt="2019-10-09T20:15:08.785" v="14" actId="26606"/>
          <ac:spMkLst>
            <pc:docMk/>
            <pc:sldMk cId="1087575969" sldId="270"/>
            <ac:spMk id="34" creationId="{F8497EEB-0DDE-4044-AAB7-899504057148}"/>
          </ac:spMkLst>
        </pc:spChg>
        <pc:spChg chg="add del">
          <ac:chgData name="Thiago Fontes" userId="a8e53af5ed5185a6" providerId="LiveId" clId="{830F711B-D9C3-4BF2-B01C-585CD2B1B339}" dt="2019-10-09T20:15:10.442" v="16" actId="26606"/>
          <ac:spMkLst>
            <pc:docMk/>
            <pc:sldMk cId="1087575969" sldId="270"/>
            <ac:spMk id="37" creationId="{7049A7D3-684C-4C59-A4B6-7B308A6AD34D}"/>
          </ac:spMkLst>
        </pc:spChg>
        <pc:spChg chg="add del">
          <ac:chgData name="Thiago Fontes" userId="a8e53af5ed5185a6" providerId="LiveId" clId="{830F711B-D9C3-4BF2-B01C-585CD2B1B339}" dt="2019-10-09T20:15:10.442" v="16" actId="26606"/>
          <ac:spMkLst>
            <pc:docMk/>
            <pc:sldMk cId="1087575969" sldId="270"/>
            <ac:spMk id="38" creationId="{D7B1087B-C592-40E7-B532-60B453A2FE6A}"/>
          </ac:spMkLst>
        </pc:spChg>
        <pc:spChg chg="add del">
          <ac:chgData name="Thiago Fontes" userId="a8e53af5ed5185a6" providerId="LiveId" clId="{830F711B-D9C3-4BF2-B01C-585CD2B1B339}" dt="2019-10-09T20:15:10.442" v="16" actId="26606"/>
          <ac:spMkLst>
            <pc:docMk/>
            <pc:sldMk cId="1087575969" sldId="270"/>
            <ac:spMk id="39" creationId="{14AE7447-E8F8-4A0F-9E3D-94842BFF886E}"/>
          </ac:spMkLst>
        </pc:spChg>
        <pc:spChg chg="add del">
          <ac:chgData name="Thiago Fontes" userId="a8e53af5ed5185a6" providerId="LiveId" clId="{830F711B-D9C3-4BF2-B01C-585CD2B1B339}" dt="2019-10-09T20:15:10.442" v="16" actId="26606"/>
          <ac:spMkLst>
            <pc:docMk/>
            <pc:sldMk cId="1087575969" sldId="270"/>
            <ac:spMk id="41" creationId="{F4664CB4-B2D2-4732-AB2C-939321E99D80}"/>
          </ac:spMkLst>
        </pc:spChg>
        <pc:spChg chg="add del">
          <ac:chgData name="Thiago Fontes" userId="a8e53af5ed5185a6" providerId="LiveId" clId="{830F711B-D9C3-4BF2-B01C-585CD2B1B339}" dt="2019-10-09T20:15:10.442" v="16" actId="26606"/>
          <ac:spMkLst>
            <pc:docMk/>
            <pc:sldMk cId="1087575969" sldId="270"/>
            <ac:spMk id="42" creationId="{D03168EC-D910-4109-8158-A433124BB014}"/>
          </ac:spMkLst>
        </pc:spChg>
        <pc:spChg chg="add del">
          <ac:chgData name="Thiago Fontes" userId="a8e53af5ed5185a6" providerId="LiveId" clId="{830F711B-D9C3-4BF2-B01C-585CD2B1B339}" dt="2019-10-09T20:15:10.442" v="16" actId="26606"/>
          <ac:spMkLst>
            <pc:docMk/>
            <pc:sldMk cId="1087575969" sldId="270"/>
            <ac:spMk id="43" creationId="{52EB50A5-ED88-4DB9-A0A0-1370FEEE64D0}"/>
          </ac:spMkLst>
        </pc:spChg>
        <pc:spChg chg="add del">
          <ac:chgData name="Thiago Fontes" userId="a8e53af5ed5185a6" providerId="LiveId" clId="{830F711B-D9C3-4BF2-B01C-585CD2B1B339}" dt="2019-10-09T20:15:10.442" v="16" actId="26606"/>
          <ac:spMkLst>
            <pc:docMk/>
            <pc:sldMk cId="1087575969" sldId="270"/>
            <ac:spMk id="44" creationId="{0AA47C27-8894-42A7-8D01-C902DA9B703A}"/>
          </ac:spMkLst>
        </pc:spChg>
        <pc:spChg chg="add del">
          <ac:chgData name="Thiago Fontes" userId="a8e53af5ed5185a6" providerId="LiveId" clId="{830F711B-D9C3-4BF2-B01C-585CD2B1B339}" dt="2019-10-09T20:15:15.716" v="18" actId="26606"/>
          <ac:spMkLst>
            <pc:docMk/>
            <pc:sldMk cId="1087575969" sldId="270"/>
            <ac:spMk id="49" creationId="{7049A7D3-684C-4C59-A4B6-7B308A6AD34D}"/>
          </ac:spMkLst>
        </pc:spChg>
        <pc:spChg chg="add del">
          <ac:chgData name="Thiago Fontes" userId="a8e53af5ed5185a6" providerId="LiveId" clId="{830F711B-D9C3-4BF2-B01C-585CD2B1B339}" dt="2019-10-09T20:15:15.716" v="18" actId="26606"/>
          <ac:spMkLst>
            <pc:docMk/>
            <pc:sldMk cId="1087575969" sldId="270"/>
            <ac:spMk id="50" creationId="{D7B1087B-C592-40E7-B532-60B453A2FE6A}"/>
          </ac:spMkLst>
        </pc:spChg>
        <pc:spChg chg="add del">
          <ac:chgData name="Thiago Fontes" userId="a8e53af5ed5185a6" providerId="LiveId" clId="{830F711B-D9C3-4BF2-B01C-585CD2B1B339}" dt="2019-10-09T20:15:15.716" v="18" actId="26606"/>
          <ac:spMkLst>
            <pc:docMk/>
            <pc:sldMk cId="1087575969" sldId="270"/>
            <ac:spMk id="51" creationId="{14AE7447-E8F8-4A0F-9E3D-94842BFF886E}"/>
          </ac:spMkLst>
        </pc:spChg>
        <pc:spChg chg="add del">
          <ac:chgData name="Thiago Fontes" userId="a8e53af5ed5185a6" providerId="LiveId" clId="{830F711B-D9C3-4BF2-B01C-585CD2B1B339}" dt="2019-10-09T20:15:15.716" v="18" actId="26606"/>
          <ac:spMkLst>
            <pc:docMk/>
            <pc:sldMk cId="1087575969" sldId="270"/>
            <ac:spMk id="55" creationId="{0680B5D0-24EC-465A-A0E6-C4DF951E0043}"/>
          </ac:spMkLst>
        </pc:spChg>
        <pc:spChg chg="add del">
          <ac:chgData name="Thiago Fontes" userId="a8e53af5ed5185a6" providerId="LiveId" clId="{830F711B-D9C3-4BF2-B01C-585CD2B1B339}" dt="2019-10-09T20:15:15.716" v="18" actId="26606"/>
          <ac:spMkLst>
            <pc:docMk/>
            <pc:sldMk cId="1087575969" sldId="270"/>
            <ac:spMk id="56" creationId="{30BF1B50-A83E-4ED6-A2AA-C943C1F89F85}"/>
          </ac:spMkLst>
        </pc:spChg>
        <pc:spChg chg="add del">
          <ac:chgData name="Thiago Fontes" userId="a8e53af5ed5185a6" providerId="LiveId" clId="{830F711B-D9C3-4BF2-B01C-585CD2B1B339}" dt="2019-10-09T20:15:15.716" v="18" actId="26606"/>
          <ac:spMkLst>
            <pc:docMk/>
            <pc:sldMk cId="1087575969" sldId="270"/>
            <ac:spMk id="57" creationId="{1F31E8B2-210B-4B90-83BB-3B180732EF38}"/>
          </ac:spMkLst>
        </pc:spChg>
        <pc:spChg chg="add">
          <ac:chgData name="Thiago Fontes" userId="a8e53af5ed5185a6" providerId="LiveId" clId="{830F711B-D9C3-4BF2-B01C-585CD2B1B339}" dt="2019-10-09T20:19:09.367" v="119"/>
          <ac:spMkLst>
            <pc:docMk/>
            <pc:sldMk cId="1087575969" sldId="270"/>
            <ac:spMk id="61" creationId="{038F17C6-1281-4C4A-8FF9-C960075E9B8B}"/>
          </ac:spMkLst>
        </pc:spChg>
        <pc:spChg chg="add">
          <ac:chgData name="Thiago Fontes" userId="a8e53af5ed5185a6" providerId="LiveId" clId="{830F711B-D9C3-4BF2-B01C-585CD2B1B339}" dt="2019-10-09T20:15:15.946" v="19" actId="26606"/>
          <ac:spMkLst>
            <pc:docMk/>
            <pc:sldMk cId="1087575969" sldId="270"/>
            <ac:spMk id="62" creationId="{7049A7D3-684C-4C59-A4B6-7B308A6AD34D}"/>
          </ac:spMkLst>
        </pc:spChg>
        <pc:spChg chg="add">
          <ac:chgData name="Thiago Fontes" userId="a8e53af5ed5185a6" providerId="LiveId" clId="{830F711B-D9C3-4BF2-B01C-585CD2B1B339}" dt="2019-10-09T20:15:15.946" v="19" actId="26606"/>
          <ac:spMkLst>
            <pc:docMk/>
            <pc:sldMk cId="1087575969" sldId="270"/>
            <ac:spMk id="63" creationId="{D7B1087B-C592-40E7-B532-60B453A2FE6A}"/>
          </ac:spMkLst>
        </pc:spChg>
        <pc:spChg chg="add">
          <ac:chgData name="Thiago Fontes" userId="a8e53af5ed5185a6" providerId="LiveId" clId="{830F711B-D9C3-4BF2-B01C-585CD2B1B339}" dt="2019-10-09T20:15:15.946" v="19" actId="26606"/>
          <ac:spMkLst>
            <pc:docMk/>
            <pc:sldMk cId="1087575969" sldId="270"/>
            <ac:spMk id="64" creationId="{14AE7447-E8F8-4A0F-9E3D-94842BFF886E}"/>
          </ac:spMkLst>
        </pc:spChg>
        <pc:spChg chg="add">
          <ac:chgData name="Thiago Fontes" userId="a8e53af5ed5185a6" providerId="LiveId" clId="{830F711B-D9C3-4BF2-B01C-585CD2B1B339}" dt="2019-10-09T20:15:15.946" v="19" actId="26606"/>
          <ac:spMkLst>
            <pc:docMk/>
            <pc:sldMk cId="1087575969" sldId="270"/>
            <ac:spMk id="66" creationId="{FF0965A7-524A-44F1-B044-48411EA4FD85}"/>
          </ac:spMkLst>
        </pc:spChg>
        <pc:spChg chg="add">
          <ac:chgData name="Thiago Fontes" userId="a8e53af5ed5185a6" providerId="LiveId" clId="{830F711B-D9C3-4BF2-B01C-585CD2B1B339}" dt="2019-10-09T20:15:15.946" v="19" actId="26606"/>
          <ac:spMkLst>
            <pc:docMk/>
            <pc:sldMk cId="1087575969" sldId="270"/>
            <ac:spMk id="67" creationId="{58EE5433-7B78-4432-965F-8790C3F425BE}"/>
          </ac:spMkLst>
        </pc:spChg>
        <pc:spChg chg="add">
          <ac:chgData name="Thiago Fontes" userId="a8e53af5ed5185a6" providerId="LiveId" clId="{830F711B-D9C3-4BF2-B01C-585CD2B1B339}" dt="2019-10-09T20:15:15.946" v="19" actId="26606"/>
          <ac:spMkLst>
            <pc:docMk/>
            <pc:sldMk cId="1087575969" sldId="270"/>
            <ac:spMk id="68" creationId="{8F7AAA96-ECD9-48EA-B942-1172BB519BB0}"/>
          </ac:spMkLst>
        </pc:spChg>
        <pc:spChg chg="add">
          <ac:chgData name="Thiago Fontes" userId="a8e53af5ed5185a6" providerId="LiveId" clId="{830F711B-D9C3-4BF2-B01C-585CD2B1B339}" dt="2019-10-09T20:15:15.946" v="19" actId="26606"/>
          <ac:spMkLst>
            <pc:docMk/>
            <pc:sldMk cId="1087575969" sldId="270"/>
            <ac:spMk id="69" creationId="{248BD5A8-902E-46F3-9C9F-F939987C5E32}"/>
          </ac:spMkLst>
        </pc:spChg>
        <pc:grpChg chg="add del">
          <ac:chgData name="Thiago Fontes" userId="a8e53af5ed5185a6" providerId="LiveId" clId="{830F711B-D9C3-4BF2-B01C-585CD2B1B339}" dt="2019-10-09T20:15:07.052" v="12" actId="26606"/>
          <ac:grpSpMkLst>
            <pc:docMk/>
            <pc:sldMk cId="1087575969" sldId="270"/>
            <ac:grpSpMk id="16" creationId="{85981F80-69EE-4E2B-82A8-47FDFD7720AC}"/>
          </ac:grpSpMkLst>
        </pc:grpChg>
        <pc:grpChg chg="add del">
          <ac:chgData name="Thiago Fontes" userId="a8e53af5ed5185a6" providerId="LiveId" clId="{830F711B-D9C3-4BF2-B01C-585CD2B1B339}" dt="2019-10-09T20:15:08.785" v="14" actId="26606"/>
          <ac:grpSpMkLst>
            <pc:docMk/>
            <pc:sldMk cId="1087575969" sldId="270"/>
            <ac:grpSpMk id="30" creationId="{85981F80-69EE-4E2B-82A8-47FDFD7720AC}"/>
          </ac:grpSpMkLst>
        </pc:grpChg>
        <pc:grpChg chg="add del">
          <ac:chgData name="Thiago Fontes" userId="a8e53af5ed5185a6" providerId="LiveId" clId="{830F711B-D9C3-4BF2-B01C-585CD2B1B339}" dt="2019-10-09T20:15:08.785" v="14" actId="26606"/>
          <ac:grpSpMkLst>
            <pc:docMk/>
            <pc:sldMk cId="1087575969" sldId="270"/>
            <ac:grpSpMk id="35" creationId="{291D5588-0A43-44F8-8BF9-4BD0CB07312F}"/>
          </ac:grpSpMkLst>
        </pc:grpChg>
        <pc:grpChg chg="add del">
          <ac:chgData name="Thiago Fontes" userId="a8e53af5ed5185a6" providerId="LiveId" clId="{830F711B-D9C3-4BF2-B01C-585CD2B1B339}" dt="2019-10-09T20:15:10.442" v="16" actId="26606"/>
          <ac:grpSpMkLst>
            <pc:docMk/>
            <pc:sldMk cId="1087575969" sldId="270"/>
            <ac:grpSpMk id="40" creationId="{85981F80-69EE-4E2B-82A8-47FDFD7720AC}"/>
          </ac:grpSpMkLst>
        </pc:grpChg>
        <pc:grpChg chg="add del">
          <ac:chgData name="Thiago Fontes" userId="a8e53af5ed5185a6" providerId="LiveId" clId="{830F711B-D9C3-4BF2-B01C-585CD2B1B339}" dt="2019-10-09T20:15:10.442" v="16" actId="26606"/>
          <ac:grpSpMkLst>
            <pc:docMk/>
            <pc:sldMk cId="1087575969" sldId="270"/>
            <ac:grpSpMk id="45" creationId="{8B4BD81D-EAC7-4C48-A5FD-A1156EC849E9}"/>
          </ac:grpSpMkLst>
        </pc:grpChg>
        <pc:grpChg chg="add del">
          <ac:chgData name="Thiago Fontes" userId="a8e53af5ed5185a6" providerId="LiveId" clId="{830F711B-D9C3-4BF2-B01C-585CD2B1B339}" dt="2019-10-09T20:15:15.716" v="18" actId="26606"/>
          <ac:grpSpMkLst>
            <pc:docMk/>
            <pc:sldMk cId="1087575969" sldId="270"/>
            <ac:grpSpMk id="52" creationId="{85981F80-69EE-4E2B-82A8-47FDFD7720AC}"/>
          </ac:grpSpMkLst>
        </pc:grpChg>
        <pc:grpChg chg="add del">
          <ac:chgData name="Thiago Fontes" userId="a8e53af5ed5185a6" providerId="LiveId" clId="{830F711B-D9C3-4BF2-B01C-585CD2B1B339}" dt="2019-10-09T20:15:15.716" v="18" actId="26606"/>
          <ac:grpSpMkLst>
            <pc:docMk/>
            <pc:sldMk cId="1087575969" sldId="270"/>
            <ac:grpSpMk id="58" creationId="{C9E5F284-A588-4AE7-A36D-1C93E4FD0241}"/>
          </ac:grpSpMkLst>
        </pc:grpChg>
        <pc:grpChg chg="add">
          <ac:chgData name="Thiago Fontes" userId="a8e53af5ed5185a6" providerId="LiveId" clId="{830F711B-D9C3-4BF2-B01C-585CD2B1B339}" dt="2019-10-09T20:15:15.946" v="19" actId="26606"/>
          <ac:grpSpMkLst>
            <pc:docMk/>
            <pc:sldMk cId="1087575969" sldId="270"/>
            <ac:grpSpMk id="65" creationId="{85981F80-69EE-4E2B-82A8-47FDFD7720AC}"/>
          </ac:grpSpMkLst>
        </pc:grpChg>
        <pc:grpChg chg="add">
          <ac:chgData name="Thiago Fontes" userId="a8e53af5ed5185a6" providerId="LiveId" clId="{830F711B-D9C3-4BF2-B01C-585CD2B1B339}" dt="2019-10-09T20:15:15.946" v="19" actId="26606"/>
          <ac:grpSpMkLst>
            <pc:docMk/>
            <pc:sldMk cId="1087575969" sldId="270"/>
            <ac:grpSpMk id="70" creationId="{3800B863-FA71-4FFB-9F30-56E95B0D3DF0}"/>
          </ac:grpSpMkLst>
        </pc:grpChg>
        <pc:picChg chg="del mod">
          <ac:chgData name="Thiago Fontes" userId="a8e53af5ed5185a6" providerId="LiveId" clId="{830F711B-D9C3-4BF2-B01C-585CD2B1B339}" dt="2019-10-09T22:07:26.436" v="1215" actId="478"/>
          <ac:picMkLst>
            <pc:docMk/>
            <pc:sldMk cId="1087575969" sldId="270"/>
            <ac:picMk id="3" creationId="{2231BD38-7A9A-4CB3-A36E-85CFACDA1084}"/>
          </ac:picMkLst>
        </pc:picChg>
        <pc:picChg chg="del mod">
          <ac:chgData name="Thiago Fontes" userId="a8e53af5ed5185a6" providerId="LiveId" clId="{830F711B-D9C3-4BF2-B01C-585CD2B1B339}" dt="2019-10-09T20:14:30.318" v="8" actId="478"/>
          <ac:picMkLst>
            <pc:docMk/>
            <pc:sldMk cId="1087575969" sldId="270"/>
            <ac:picMk id="4" creationId="{AE354374-3328-471E-B8ED-412A1F96513D}"/>
          </ac:picMkLst>
        </pc:picChg>
        <pc:picChg chg="mod">
          <ac:chgData name="Thiago Fontes" userId="a8e53af5ed5185a6" providerId="LiveId" clId="{830F711B-D9C3-4BF2-B01C-585CD2B1B339}" dt="2019-10-09T22:07:49.124" v="1218" actId="1076"/>
          <ac:picMkLst>
            <pc:docMk/>
            <pc:sldMk cId="1087575969" sldId="270"/>
            <ac:picMk id="4" creationId="{C9438BB3-C4DC-4BC3-9477-914760B0EC76}"/>
          </ac:picMkLst>
        </pc:picChg>
        <pc:picChg chg="del mod">
          <ac:chgData name="Thiago Fontes" userId="a8e53af5ed5185a6" providerId="LiveId" clId="{830F711B-D9C3-4BF2-B01C-585CD2B1B339}" dt="2019-10-09T22:06:08.422" v="1211" actId="478"/>
          <ac:picMkLst>
            <pc:docMk/>
            <pc:sldMk cId="1087575969" sldId="270"/>
            <ac:picMk id="5" creationId="{EA280F8C-4994-4FA4-8E75-B5FB4FC83E41}"/>
          </ac:picMkLst>
        </pc:picChg>
        <pc:picChg chg="add mod">
          <ac:chgData name="Thiago Fontes" userId="a8e53af5ed5185a6" providerId="LiveId" clId="{830F711B-D9C3-4BF2-B01C-585CD2B1B339}" dt="2019-10-09T20:23:16.864" v="257" actId="1076"/>
          <ac:picMkLst>
            <pc:docMk/>
            <pc:sldMk cId="1087575969" sldId="270"/>
            <ac:picMk id="73" creationId="{42B05931-2157-4160-AA0D-88DA78E7B5A6}"/>
          </ac:picMkLst>
        </pc:picChg>
      </pc:sldChg>
      <pc:sldChg chg="addSp modSp add del">
        <pc:chgData name="Thiago Fontes" userId="a8e53af5ed5185a6" providerId="LiveId" clId="{830F711B-D9C3-4BF2-B01C-585CD2B1B339}" dt="2019-10-10T18:30:13.946" v="1250" actId="2696"/>
        <pc:sldMkLst>
          <pc:docMk/>
          <pc:sldMk cId="3601782186" sldId="271"/>
        </pc:sldMkLst>
        <pc:spChg chg="mod">
          <ac:chgData name="Thiago Fontes" userId="a8e53af5ed5185a6" providerId="LiveId" clId="{830F711B-D9C3-4BF2-B01C-585CD2B1B339}" dt="2019-10-09T21:41:41.735" v="1032" actId="20577"/>
          <ac:spMkLst>
            <pc:docMk/>
            <pc:sldMk cId="3601782186" sldId="271"/>
            <ac:spMk id="2" creationId="{66E06119-C133-45F2-9FAC-6CC29C2A1906}"/>
          </ac:spMkLst>
        </pc:spChg>
        <pc:spChg chg="mod">
          <ac:chgData name="Thiago Fontes" userId="a8e53af5ed5185a6" providerId="LiveId" clId="{830F711B-D9C3-4BF2-B01C-585CD2B1B339}" dt="2019-10-09T22:08:36.080" v="1222" actId="27636"/>
          <ac:spMkLst>
            <pc:docMk/>
            <pc:sldMk cId="3601782186" sldId="271"/>
            <ac:spMk id="3" creationId="{9B565119-9C4D-4602-BD8D-8F7971F7830C}"/>
          </ac:spMkLst>
        </pc:spChg>
        <pc:spChg chg="add mod">
          <ac:chgData name="Thiago Fontes" userId="a8e53af5ed5185a6" providerId="LiveId" clId="{830F711B-D9C3-4BF2-B01C-585CD2B1B339}" dt="2019-10-09T21:42:22.894" v="1047" actId="20577"/>
          <ac:spMkLst>
            <pc:docMk/>
            <pc:sldMk cId="3601782186" sldId="271"/>
            <ac:spMk id="4" creationId="{29AA15D4-835E-49B0-8F1E-A9D0296D09E8}"/>
          </ac:spMkLst>
        </pc:spChg>
        <pc:picChg chg="add mod">
          <ac:chgData name="Thiago Fontes" userId="a8e53af5ed5185a6" providerId="LiveId" clId="{830F711B-D9C3-4BF2-B01C-585CD2B1B339}" dt="2019-10-09T21:44:11.606" v="1074" actId="1076"/>
          <ac:picMkLst>
            <pc:docMk/>
            <pc:sldMk cId="3601782186" sldId="271"/>
            <ac:picMk id="5" creationId="{7B44DEE3-ECA0-4771-BFAD-FF7584BF885F}"/>
          </ac:picMkLst>
        </pc:picChg>
      </pc:sldChg>
    </pc:docChg>
  </pc:docChgLst>
  <pc:docChgLst>
    <pc:chgData name="Thiago Fontes" userId="a8e53af5ed5185a6" providerId="LiveId" clId="{EDAE2AB3-63D4-4EFB-97A2-7CAE0437E4BC}"/>
    <pc:docChg chg="custSel modSld">
      <pc:chgData name="Thiago Fontes" userId="a8e53af5ed5185a6" providerId="LiveId" clId="{EDAE2AB3-63D4-4EFB-97A2-7CAE0437E4BC}" dt="2019-10-07T15:41:47.882" v="8" actId="1076"/>
      <pc:docMkLst>
        <pc:docMk/>
      </pc:docMkLst>
      <pc:sldChg chg="delSp modSp">
        <pc:chgData name="Thiago Fontes" userId="a8e53af5ed5185a6" providerId="LiveId" clId="{EDAE2AB3-63D4-4EFB-97A2-7CAE0437E4BC}" dt="2019-10-07T15:41:47.882" v="8" actId="1076"/>
        <pc:sldMkLst>
          <pc:docMk/>
          <pc:sldMk cId="2370796267" sldId="257"/>
        </pc:sldMkLst>
        <pc:spChg chg="del">
          <ac:chgData name="Thiago Fontes" userId="a8e53af5ed5185a6" providerId="LiveId" clId="{EDAE2AB3-63D4-4EFB-97A2-7CAE0437E4BC}" dt="2019-10-07T15:41:07.649" v="0" actId="478"/>
          <ac:spMkLst>
            <pc:docMk/>
            <pc:sldMk cId="2370796267" sldId="257"/>
            <ac:spMk id="3" creationId="{82EA9AFB-B57C-402F-9F32-B6AF6862B273}"/>
          </ac:spMkLst>
        </pc:spChg>
        <pc:spChg chg="mod">
          <ac:chgData name="Thiago Fontes" userId="a8e53af5ed5185a6" providerId="LiveId" clId="{EDAE2AB3-63D4-4EFB-97A2-7CAE0437E4BC}" dt="2019-10-07T15:41:17.710" v="1" actId="1076"/>
          <ac:spMkLst>
            <pc:docMk/>
            <pc:sldMk cId="2370796267" sldId="257"/>
            <ac:spMk id="4" creationId="{8D09D8B9-5B8A-47FE-AC53-06823DAA6F38}"/>
          </ac:spMkLst>
        </pc:spChg>
        <pc:spChg chg="mod">
          <ac:chgData name="Thiago Fontes" userId="a8e53af5ed5185a6" providerId="LiveId" clId="{EDAE2AB3-63D4-4EFB-97A2-7CAE0437E4BC}" dt="2019-10-07T15:41:21.405" v="2" actId="1076"/>
          <ac:spMkLst>
            <pc:docMk/>
            <pc:sldMk cId="2370796267" sldId="257"/>
            <ac:spMk id="13" creationId="{9D2A10D6-F5F7-4E63-95EE-C6CC944EBE1D}"/>
          </ac:spMkLst>
        </pc:spChg>
        <pc:spChg chg="mod">
          <ac:chgData name="Thiago Fontes" userId="a8e53af5ed5185a6" providerId="LiveId" clId="{EDAE2AB3-63D4-4EFB-97A2-7CAE0437E4BC}" dt="2019-10-07T15:41:35.396" v="5" actId="1076"/>
          <ac:spMkLst>
            <pc:docMk/>
            <pc:sldMk cId="2370796267" sldId="257"/>
            <ac:spMk id="17" creationId="{DAE663B3-FEC1-4FD0-BE68-FA25A8801C71}"/>
          </ac:spMkLst>
        </pc:spChg>
        <pc:spChg chg="mod">
          <ac:chgData name="Thiago Fontes" userId="a8e53af5ed5185a6" providerId="LiveId" clId="{EDAE2AB3-63D4-4EFB-97A2-7CAE0437E4BC}" dt="2019-10-07T15:41:39.448" v="6" actId="1076"/>
          <ac:spMkLst>
            <pc:docMk/>
            <pc:sldMk cId="2370796267" sldId="257"/>
            <ac:spMk id="19" creationId="{B7823D96-A13F-4BF8-9C23-4F49C0C6586D}"/>
          </ac:spMkLst>
        </pc:spChg>
        <pc:spChg chg="mod">
          <ac:chgData name="Thiago Fontes" userId="a8e53af5ed5185a6" providerId="LiveId" clId="{EDAE2AB3-63D4-4EFB-97A2-7CAE0437E4BC}" dt="2019-10-07T15:41:27.518" v="3" actId="1076"/>
          <ac:spMkLst>
            <pc:docMk/>
            <pc:sldMk cId="2370796267" sldId="257"/>
            <ac:spMk id="20" creationId="{C82437DD-1D93-4E72-ACE6-060B76BC4C53}"/>
          </ac:spMkLst>
        </pc:spChg>
        <pc:spChg chg="mod">
          <ac:chgData name="Thiago Fontes" userId="a8e53af5ed5185a6" providerId="LiveId" clId="{EDAE2AB3-63D4-4EFB-97A2-7CAE0437E4BC}" dt="2019-10-07T15:41:47.882" v="8" actId="1076"/>
          <ac:spMkLst>
            <pc:docMk/>
            <pc:sldMk cId="2370796267" sldId="257"/>
            <ac:spMk id="21" creationId="{CFEC70CE-80D6-4FE6-AB0D-003AE4D0A1CE}"/>
          </ac:spMkLst>
        </pc:spChg>
        <pc:spChg chg="mod">
          <ac:chgData name="Thiago Fontes" userId="a8e53af5ed5185a6" providerId="LiveId" clId="{EDAE2AB3-63D4-4EFB-97A2-7CAE0437E4BC}" dt="2019-10-07T15:41:44.655" v="7" actId="1076"/>
          <ac:spMkLst>
            <pc:docMk/>
            <pc:sldMk cId="2370796267" sldId="257"/>
            <ac:spMk id="22" creationId="{72F45FDF-3A04-47DF-A105-76BDC88732E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90CBEC67-BD33-4080-B912-28CAD698E320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0763A9A8-CC15-4B08-BDE0-D2961581ED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31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148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533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44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41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950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25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010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236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964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73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9A8-CC15-4B08-BDE0-D2961581EDD0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92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36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76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9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51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98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48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9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32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35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65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7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B6F510C-3755-40C0-B65A-C04B276C6B52}" type="datetimeFigureOut">
              <a:rPr lang="pt-BR" smtClean="0"/>
              <a:t>10/10/2019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8D875CD-D152-4DA8-B890-FB989D39BF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25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4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4E388-EEA9-4FD6-8591-4CF649DA7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r>
              <a:rPr lang="pt-BR" sz="8000"/>
              <a:t>Fundeb e a rede municipal de ensino</a:t>
            </a:r>
            <a:endParaRPr lang="pt-BR" sz="8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3D048E-91EC-4570-9B6A-A3DA0CF03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/>
          <a:lstStyle/>
          <a:p>
            <a:r>
              <a:rPr lang="pt-BR"/>
              <a:t>Estimativa do impacto do fim do Fundeb para educação básica municipal</a:t>
            </a:r>
            <a:endParaRPr lang="pt-BR" dirty="0"/>
          </a:p>
        </p:txBody>
      </p:sp>
      <p:pic>
        <p:nvPicPr>
          <p:cNvPr id="25" name="Imagem 24" descr="Uma imagem contendo texto&#10;&#10;Descrição gerada automaticamente">
            <a:extLst>
              <a:ext uri="{FF2B5EF4-FFF2-40B4-BE49-F238E27FC236}">
                <a16:creationId xmlns:a16="http://schemas.microsoft.com/office/drawing/2014/main" id="{A35E8D8F-FC03-4A45-83F9-5FA72887B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526" y="5663605"/>
            <a:ext cx="704948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7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05FBE9-9672-4978-B7C0-B8650EAB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pt-BR" sz="3200" b="1" dirty="0"/>
              <a:t>Os 10 Municípios paulistas que mais perderiam Investimento na Educação com o fim do Fundeb, em termos nominais, 2018</a:t>
            </a:r>
            <a:endParaRPr lang="pt-BR" sz="3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C512327-3F86-4F2A-A1DC-AD3C74E670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557" y="2466825"/>
            <a:ext cx="7768886" cy="42939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D43DB61F-8BE4-441E-A139-B134C5430E85}"/>
              </a:ext>
            </a:extLst>
          </p:cNvPr>
          <p:cNvSpPr/>
          <p:nvPr/>
        </p:nvSpPr>
        <p:spPr>
          <a:xfrm>
            <a:off x="-29194" y="5860355"/>
            <a:ext cx="2211557" cy="99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STN/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Sinconfi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INEP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Elaboração: DIEESE. Subseção Apeoesp</a:t>
            </a:r>
            <a:endParaRPr lang="pt-B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 descr="Uma imagem contendo texto&#10;&#10;Descrição gerada automaticamente">
            <a:extLst>
              <a:ext uri="{FF2B5EF4-FFF2-40B4-BE49-F238E27FC236}">
                <a16:creationId xmlns:a16="http://schemas.microsoft.com/office/drawing/2014/main" id="{C0EC84E5-E6C7-46B8-9898-208601F81B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74" y="796183"/>
            <a:ext cx="704948" cy="762106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B64E7D3-1FFB-4707-BFD0-111667BE9D9D}"/>
              </a:ext>
            </a:extLst>
          </p:cNvPr>
          <p:cNvSpPr txBox="1"/>
          <p:nvPr/>
        </p:nvSpPr>
        <p:spPr>
          <a:xfrm>
            <a:off x="2211557" y="2098505"/>
            <a:ext cx="7768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Municípios Paulistas, 2018</a:t>
            </a:r>
          </a:p>
        </p:txBody>
      </p:sp>
    </p:spTree>
    <p:extLst>
      <p:ext uri="{BB962C8B-B14F-4D97-AF65-F5344CB8AC3E}">
        <p14:creationId xmlns:p14="http://schemas.microsoft.com/office/powerpoint/2010/main" val="2024256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05FBE9-9672-4978-B7C0-B8650EAB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pt-BR" sz="3200" b="1" dirty="0"/>
              <a:t>Os 10 Municípios paulistas que mais perderiam Investimento na Educação com o fim do Fundeb, em termos nominais</a:t>
            </a:r>
            <a:endParaRPr lang="pt-BR" sz="32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BEF63653-6ECC-45D3-9209-F584196361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643" y="2548187"/>
            <a:ext cx="8652714" cy="382039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681DC07F-0A45-4C86-BEC2-3400EF36AD62}"/>
              </a:ext>
            </a:extLst>
          </p:cNvPr>
          <p:cNvSpPr/>
          <p:nvPr/>
        </p:nvSpPr>
        <p:spPr>
          <a:xfrm>
            <a:off x="0" y="6341891"/>
            <a:ext cx="5262376" cy="536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STN/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Sinconfi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INEP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Elaboração: DIEESE. Subseção Apeoesp</a:t>
            </a:r>
            <a:endParaRPr lang="pt-B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m 14" descr="Uma imagem contendo texto&#10;&#10;Descrição gerada automaticamente">
            <a:extLst>
              <a:ext uri="{FF2B5EF4-FFF2-40B4-BE49-F238E27FC236}">
                <a16:creationId xmlns:a16="http://schemas.microsoft.com/office/drawing/2014/main" id="{3BB09F45-0BBE-4502-8581-CD34CFD8EA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74" y="796183"/>
            <a:ext cx="704948" cy="762106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A87971FC-09D7-4B99-861A-9109B75B85AB}"/>
              </a:ext>
            </a:extLst>
          </p:cNvPr>
          <p:cNvSpPr txBox="1"/>
          <p:nvPr/>
        </p:nvSpPr>
        <p:spPr>
          <a:xfrm>
            <a:off x="1769643" y="2144805"/>
            <a:ext cx="865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Municípios Paulistas, 2018</a:t>
            </a:r>
          </a:p>
        </p:txBody>
      </p:sp>
    </p:spTree>
    <p:extLst>
      <p:ext uri="{BB962C8B-B14F-4D97-AF65-F5344CB8AC3E}">
        <p14:creationId xmlns:p14="http://schemas.microsoft.com/office/powerpoint/2010/main" val="40891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86648D-901F-431C-8FFE-6455ADDAC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" y="0"/>
            <a:ext cx="12188656" cy="6858000"/>
          </a:xfrm>
          <a:prstGeom prst="rect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9E9E022-CD8C-48DD-B88A-BCE9D9CF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FFFFFF"/>
                </a:solidFill>
              </a:rPr>
              <a:t>Obrigada pela atenção!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AF9EA81F-A3B7-464C-98C9-E9A61ECD9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>
            <a:normAutofit/>
          </a:bodyPr>
          <a:lstStyle/>
          <a:p>
            <a:pPr algn="ctr"/>
            <a:r>
              <a:rPr lang="pt-BR" sz="3600" u="sng" dirty="0">
                <a:solidFill>
                  <a:srgbClr val="FFFFFF"/>
                </a:solidFill>
              </a:rPr>
              <a:t>Thiago Fontes</a:t>
            </a:r>
          </a:p>
          <a:p>
            <a:pPr algn="ctr"/>
            <a:endParaRPr lang="pt-BR" sz="3600" u="sng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pt-BR" sz="3200" dirty="0">
                <a:solidFill>
                  <a:srgbClr val="FFFFFF"/>
                </a:solidFill>
              </a:rPr>
              <a:t>DIEESE. Subseção Apeoesp</a:t>
            </a:r>
            <a:br>
              <a:rPr lang="pt-BR" sz="3200" dirty="0">
                <a:solidFill>
                  <a:srgbClr val="FFFFFF"/>
                </a:solidFill>
              </a:rPr>
            </a:br>
            <a:r>
              <a:rPr lang="pt-BR" sz="3200" dirty="0">
                <a:solidFill>
                  <a:srgbClr val="FFFFFF"/>
                </a:solidFill>
              </a:rPr>
              <a:t>thiagofontes@dieese.org.br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8E7ECE-D1D9-4A45-83E3-B3AAC21AF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2299C5D-8E7A-4F30-B5A0-E61C1AF51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572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05FBE9-9672-4978-B7C0-B8650EAB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pt-BR" dirty="0"/>
              <a:t>Como é Formado o Fundeb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8D09D8B9-5B8A-47FE-AC53-06823DAA6F38}"/>
              </a:ext>
            </a:extLst>
          </p:cNvPr>
          <p:cNvSpPr/>
          <p:nvPr/>
        </p:nvSpPr>
        <p:spPr>
          <a:xfrm>
            <a:off x="1066650" y="2546872"/>
            <a:ext cx="2025748" cy="1814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FPM</a:t>
            </a:r>
          </a:p>
          <a:p>
            <a:pPr algn="ctr"/>
            <a:r>
              <a:rPr lang="pt-BR" b="1" dirty="0"/>
              <a:t>ICMS</a:t>
            </a:r>
          </a:p>
          <a:p>
            <a:pPr algn="ctr"/>
            <a:r>
              <a:rPr lang="pt-BR" b="1" dirty="0"/>
              <a:t>IPI</a:t>
            </a:r>
          </a:p>
          <a:p>
            <a:pPr algn="ctr"/>
            <a:r>
              <a:rPr lang="pt-BR" b="1" dirty="0"/>
              <a:t>ITR</a:t>
            </a:r>
          </a:p>
          <a:p>
            <a:pPr algn="ctr"/>
            <a:r>
              <a:rPr lang="pt-BR" b="1" dirty="0"/>
              <a:t>IPVA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2748CD-24B1-41D0-A6BD-D22209827C84}"/>
              </a:ext>
            </a:extLst>
          </p:cNvPr>
          <p:cNvSpPr txBox="1"/>
          <p:nvPr/>
        </p:nvSpPr>
        <p:spPr>
          <a:xfrm>
            <a:off x="4974922" y="2186908"/>
            <a:ext cx="2180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Envia 20% das receitas para formação do fundo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242BFD9-8FA6-47A7-8AE2-5681E0C78F0B}"/>
              </a:ext>
            </a:extLst>
          </p:cNvPr>
          <p:cNvSpPr txBox="1"/>
          <p:nvPr/>
        </p:nvSpPr>
        <p:spPr>
          <a:xfrm>
            <a:off x="4939224" y="5487251"/>
            <a:ext cx="2518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Recebe dinheiro do fundo de acordo com o número de matriculados </a:t>
            </a:r>
          </a:p>
        </p:txBody>
      </p:sp>
      <p:sp>
        <p:nvSpPr>
          <p:cNvPr id="13" name="Fluxograma: Processo Alternativo 12">
            <a:extLst>
              <a:ext uri="{FF2B5EF4-FFF2-40B4-BE49-F238E27FC236}">
                <a16:creationId xmlns:a16="http://schemas.microsoft.com/office/drawing/2014/main" id="{9D2A10D6-F5F7-4E63-95EE-C6CC944EBE1D}"/>
              </a:ext>
            </a:extLst>
          </p:cNvPr>
          <p:cNvSpPr/>
          <p:nvPr/>
        </p:nvSpPr>
        <p:spPr>
          <a:xfrm>
            <a:off x="1066649" y="4590723"/>
            <a:ext cx="2025749" cy="1638958"/>
          </a:xfrm>
          <a:prstGeom prst="flowChartAlternateProcess">
            <a:avLst/>
          </a:prstGeom>
          <a:solidFill>
            <a:srgbClr val="99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Investimento na Educação</a:t>
            </a:r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DAE663B3-FEC1-4FD0-BE68-FA25A8801C71}"/>
              </a:ext>
            </a:extLst>
          </p:cNvPr>
          <p:cNvSpPr/>
          <p:nvPr/>
        </p:nvSpPr>
        <p:spPr>
          <a:xfrm>
            <a:off x="4308685" y="3220803"/>
            <a:ext cx="3573194" cy="69121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B7823D96-A13F-4BF8-9C23-4F49C0C6586D}"/>
              </a:ext>
            </a:extLst>
          </p:cNvPr>
          <p:cNvSpPr/>
          <p:nvPr/>
        </p:nvSpPr>
        <p:spPr>
          <a:xfrm rot="10800000">
            <a:off x="4308685" y="4954191"/>
            <a:ext cx="3573194" cy="69121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luxograma: Processo Alternativo 19">
            <a:extLst>
              <a:ext uri="{FF2B5EF4-FFF2-40B4-BE49-F238E27FC236}">
                <a16:creationId xmlns:a16="http://schemas.microsoft.com/office/drawing/2014/main" id="{C82437DD-1D93-4E72-ACE6-060B76BC4C53}"/>
              </a:ext>
            </a:extLst>
          </p:cNvPr>
          <p:cNvSpPr/>
          <p:nvPr/>
        </p:nvSpPr>
        <p:spPr>
          <a:xfrm>
            <a:off x="8608343" y="2775551"/>
            <a:ext cx="2518117" cy="3249637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Forma o FUNDEB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FEC70CE-80D6-4FE6-AB0D-003AE4D0A1CE}"/>
              </a:ext>
            </a:extLst>
          </p:cNvPr>
          <p:cNvSpPr txBox="1"/>
          <p:nvPr/>
        </p:nvSpPr>
        <p:spPr>
          <a:xfrm>
            <a:off x="4308685" y="3433757"/>
            <a:ext cx="3573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Enviado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2F45FDF-3A04-47DF-A105-76BDC88732E4}"/>
              </a:ext>
            </a:extLst>
          </p:cNvPr>
          <p:cNvSpPr txBox="1"/>
          <p:nvPr/>
        </p:nvSpPr>
        <p:spPr>
          <a:xfrm>
            <a:off x="4308685" y="5115132"/>
            <a:ext cx="3573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Recebido</a:t>
            </a:r>
          </a:p>
        </p:txBody>
      </p:sp>
      <p:pic>
        <p:nvPicPr>
          <p:cNvPr id="23" name="Imagem 22" descr="Uma imagem contendo texto&#10;&#10;Descrição gerada automaticamente">
            <a:extLst>
              <a:ext uri="{FF2B5EF4-FFF2-40B4-BE49-F238E27FC236}">
                <a16:creationId xmlns:a16="http://schemas.microsoft.com/office/drawing/2014/main" id="{CF0576EA-6468-4420-AC2C-95C536E844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74" y="796183"/>
            <a:ext cx="704948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9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05FBE9-9672-4978-B7C0-B8650EAB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pt-BR" dirty="0"/>
              <a:t>Saldo do Fundeb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2748CD-24B1-41D0-A6BD-D22209827C84}"/>
              </a:ext>
            </a:extLst>
          </p:cNvPr>
          <p:cNvSpPr txBox="1"/>
          <p:nvPr/>
        </p:nvSpPr>
        <p:spPr>
          <a:xfrm>
            <a:off x="4937917" y="2395153"/>
            <a:ext cx="2281333" cy="2062103"/>
          </a:xfrm>
          <a:prstGeom prst="rect">
            <a:avLst/>
          </a:prstGeom>
          <a:noFill/>
          <a:ln w="63500" cmpd="thinThick">
            <a:solidFill>
              <a:srgbClr val="993366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t-BR" dirty="0"/>
              <a:t>Valor Enviado para o Fundo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242BFD9-8FA6-47A7-8AE2-5681E0C78F0B}"/>
              </a:ext>
            </a:extLst>
          </p:cNvPr>
          <p:cNvSpPr txBox="1"/>
          <p:nvPr/>
        </p:nvSpPr>
        <p:spPr>
          <a:xfrm>
            <a:off x="1069848" y="2667618"/>
            <a:ext cx="2229905" cy="1569660"/>
          </a:xfrm>
          <a:prstGeom prst="rect">
            <a:avLst/>
          </a:prstGeom>
          <a:noFill/>
          <a:ln w="63500" cmpd="thinThick">
            <a:solidFill>
              <a:srgbClr val="993366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t-BR" dirty="0"/>
              <a:t>Valor Recebido do Fundo</a:t>
            </a:r>
          </a:p>
        </p:txBody>
      </p:sp>
      <p:sp>
        <p:nvSpPr>
          <p:cNvPr id="5" name="Sinal de Subtração 4">
            <a:extLst>
              <a:ext uri="{FF2B5EF4-FFF2-40B4-BE49-F238E27FC236}">
                <a16:creationId xmlns:a16="http://schemas.microsoft.com/office/drawing/2014/main" id="{694652A3-E2EE-42BD-A60B-515221B95383}"/>
              </a:ext>
            </a:extLst>
          </p:cNvPr>
          <p:cNvSpPr/>
          <p:nvPr/>
        </p:nvSpPr>
        <p:spPr>
          <a:xfrm>
            <a:off x="3897441" y="3292560"/>
            <a:ext cx="653561" cy="26728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Igual a 5">
            <a:extLst>
              <a:ext uri="{FF2B5EF4-FFF2-40B4-BE49-F238E27FC236}">
                <a16:creationId xmlns:a16="http://schemas.microsoft.com/office/drawing/2014/main" id="{A1E3CEB4-8436-401A-8EF6-872B5B2C6EA7}"/>
              </a:ext>
            </a:extLst>
          </p:cNvPr>
          <p:cNvSpPr/>
          <p:nvPr/>
        </p:nvSpPr>
        <p:spPr>
          <a:xfrm>
            <a:off x="7555367" y="3156898"/>
            <a:ext cx="731520" cy="53860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C16F70C-62F8-4367-BCA5-F1535D93B92D}"/>
              </a:ext>
            </a:extLst>
          </p:cNvPr>
          <p:cNvSpPr txBox="1"/>
          <p:nvPr/>
        </p:nvSpPr>
        <p:spPr>
          <a:xfrm>
            <a:off x="8623005" y="2441134"/>
            <a:ext cx="2387025" cy="2062103"/>
          </a:xfrm>
          <a:prstGeom prst="rect">
            <a:avLst/>
          </a:prstGeom>
          <a:noFill/>
          <a:ln w="63500" cmpd="thinThick">
            <a:solidFill>
              <a:srgbClr val="993366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t-BR" dirty="0"/>
              <a:t>Saldo (resultado líquido) do Fundeb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A24757E-E5FF-46FC-8C55-3641FE612969}"/>
              </a:ext>
            </a:extLst>
          </p:cNvPr>
          <p:cNvSpPr txBox="1"/>
          <p:nvPr/>
        </p:nvSpPr>
        <p:spPr>
          <a:xfrm>
            <a:off x="5152376" y="4736141"/>
            <a:ext cx="1702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A partir de receitas próprias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3D2FBA8-3B89-45AF-899E-3D1D6CE20868}"/>
              </a:ext>
            </a:extLst>
          </p:cNvPr>
          <p:cNvSpPr txBox="1"/>
          <p:nvPr/>
        </p:nvSpPr>
        <p:spPr>
          <a:xfrm>
            <a:off x="1333704" y="4736142"/>
            <a:ext cx="1702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r>
              <a:rPr lang="pt-BR" dirty="0"/>
              <a:t>A partir do número de matrículas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A76A3C0B-05D9-4716-B515-4BD63C2E5544}"/>
              </a:ext>
            </a:extLst>
          </p:cNvPr>
          <p:cNvSpPr txBox="1"/>
          <p:nvPr/>
        </p:nvSpPr>
        <p:spPr>
          <a:xfrm>
            <a:off x="8878540" y="4624832"/>
            <a:ext cx="21314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/>
            </a:lvl1pPr>
          </a:lstStyle>
          <a:p>
            <a:r>
              <a:rPr lang="pt-BR" dirty="0"/>
              <a:t>Quando o valor é positivo o município recebeu mais do que enviou</a:t>
            </a:r>
          </a:p>
        </p:txBody>
      </p:sp>
      <p:pic>
        <p:nvPicPr>
          <p:cNvPr id="19" name="Imagem 18" descr="Uma imagem contendo texto&#10;&#10;Descrição gerada automaticamente">
            <a:extLst>
              <a:ext uri="{FF2B5EF4-FFF2-40B4-BE49-F238E27FC236}">
                <a16:creationId xmlns:a16="http://schemas.microsoft.com/office/drawing/2014/main" id="{34152AA5-F1C8-402B-902F-6D52740900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39" y="5924775"/>
            <a:ext cx="704948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0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05FBE9-9672-4978-B7C0-B8650EAB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pt-BR" dirty="0"/>
              <a:t>Cálculo do Mínimo constitucional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BCE0958-7F6F-4F68-ABAB-39AEECF82C9B}"/>
              </a:ext>
            </a:extLst>
          </p:cNvPr>
          <p:cNvSpPr txBox="1"/>
          <p:nvPr/>
        </p:nvSpPr>
        <p:spPr>
          <a:xfrm>
            <a:off x="984504" y="2233192"/>
            <a:ext cx="2583539" cy="1815882"/>
          </a:xfrm>
          <a:prstGeom prst="rect">
            <a:avLst/>
          </a:prstGeom>
          <a:noFill/>
          <a:ln w="63500" cmpd="thinThick">
            <a:solidFill>
              <a:srgbClr val="993366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t-BR" sz="2800" dirty="0"/>
              <a:t>Investimento Total na Educação Básica</a:t>
            </a:r>
          </a:p>
        </p:txBody>
      </p:sp>
      <p:sp>
        <p:nvSpPr>
          <p:cNvPr id="4" name="Sinal de Divisão 3">
            <a:extLst>
              <a:ext uri="{FF2B5EF4-FFF2-40B4-BE49-F238E27FC236}">
                <a16:creationId xmlns:a16="http://schemas.microsoft.com/office/drawing/2014/main" id="{EF4F88F8-0BDF-4EFC-9337-640A1B9115EF}"/>
              </a:ext>
            </a:extLst>
          </p:cNvPr>
          <p:cNvSpPr/>
          <p:nvPr/>
        </p:nvSpPr>
        <p:spPr>
          <a:xfrm>
            <a:off x="3698412" y="4986367"/>
            <a:ext cx="1181686" cy="1127946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40ED7FA-9E13-422E-A523-F038C202D957}"/>
              </a:ext>
            </a:extLst>
          </p:cNvPr>
          <p:cNvSpPr txBox="1"/>
          <p:nvPr/>
        </p:nvSpPr>
        <p:spPr>
          <a:xfrm>
            <a:off x="4909291" y="4458743"/>
            <a:ext cx="3404382" cy="2246769"/>
          </a:xfrm>
          <a:prstGeom prst="rect">
            <a:avLst/>
          </a:prstGeom>
          <a:noFill/>
          <a:ln w="63500" cmpd="thinThick">
            <a:solidFill>
              <a:srgbClr val="993366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t-BR" sz="2800" dirty="0"/>
              <a:t>Receita de Impostos e Transferências constitucionais legais</a:t>
            </a:r>
          </a:p>
        </p:txBody>
      </p:sp>
      <p:sp>
        <p:nvSpPr>
          <p:cNvPr id="5" name="Igual a 4">
            <a:extLst>
              <a:ext uri="{FF2B5EF4-FFF2-40B4-BE49-F238E27FC236}">
                <a16:creationId xmlns:a16="http://schemas.microsoft.com/office/drawing/2014/main" id="{C5526302-91A1-4A04-BDC1-4D4A61636563}"/>
              </a:ext>
            </a:extLst>
          </p:cNvPr>
          <p:cNvSpPr/>
          <p:nvPr/>
        </p:nvSpPr>
        <p:spPr>
          <a:xfrm>
            <a:off x="7291754" y="2775373"/>
            <a:ext cx="1012874" cy="7315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E071C4E-E85E-4231-8936-97CECA45EC16}"/>
              </a:ext>
            </a:extLst>
          </p:cNvPr>
          <p:cNvSpPr txBox="1"/>
          <p:nvPr/>
        </p:nvSpPr>
        <p:spPr>
          <a:xfrm>
            <a:off x="9702486" y="5310048"/>
            <a:ext cx="1425762" cy="584775"/>
          </a:xfrm>
          <a:prstGeom prst="rect">
            <a:avLst/>
          </a:prstGeom>
          <a:noFill/>
          <a:ln w="63500" cmpd="thinThick">
            <a:solidFill>
              <a:srgbClr val="993366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t-BR" dirty="0"/>
              <a:t>25%</a:t>
            </a:r>
          </a:p>
        </p:txBody>
      </p:sp>
      <p:sp>
        <p:nvSpPr>
          <p:cNvPr id="6" name="Sinal de Subtração 5">
            <a:extLst>
              <a:ext uri="{FF2B5EF4-FFF2-40B4-BE49-F238E27FC236}">
                <a16:creationId xmlns:a16="http://schemas.microsoft.com/office/drawing/2014/main" id="{06C2A1C3-8E6D-4A0F-AAC7-E50AF85DC2C3}"/>
              </a:ext>
            </a:extLst>
          </p:cNvPr>
          <p:cNvSpPr/>
          <p:nvPr/>
        </p:nvSpPr>
        <p:spPr>
          <a:xfrm>
            <a:off x="3832093" y="2775373"/>
            <a:ext cx="884903" cy="73152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022D855-A89E-45E7-B6AA-742F47764C4F}"/>
              </a:ext>
            </a:extLst>
          </p:cNvPr>
          <p:cNvSpPr txBox="1"/>
          <p:nvPr/>
        </p:nvSpPr>
        <p:spPr>
          <a:xfrm>
            <a:off x="4981047" y="2602524"/>
            <a:ext cx="2229905" cy="954107"/>
          </a:xfrm>
          <a:prstGeom prst="rect">
            <a:avLst/>
          </a:prstGeom>
          <a:noFill/>
          <a:ln w="63500" cmpd="thinThick">
            <a:solidFill>
              <a:srgbClr val="993366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t-BR" sz="2800" dirty="0"/>
              <a:t>Saldo do Fundeb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0A132AE-014E-4765-A0B0-C70E83BFE443}"/>
              </a:ext>
            </a:extLst>
          </p:cNvPr>
          <p:cNvSpPr/>
          <p:nvPr/>
        </p:nvSpPr>
        <p:spPr>
          <a:xfrm>
            <a:off x="8385431" y="2233192"/>
            <a:ext cx="3177304" cy="1815882"/>
          </a:xfrm>
          <a:prstGeom prst="ellipse">
            <a:avLst/>
          </a:prstGeom>
          <a:noFill/>
          <a:ln w="101600" cmpd="thinThick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B83C8B9-B3DA-4C11-9F31-7B7F4C831450}"/>
              </a:ext>
            </a:extLst>
          </p:cNvPr>
          <p:cNvSpPr txBox="1"/>
          <p:nvPr/>
        </p:nvSpPr>
        <p:spPr>
          <a:xfrm>
            <a:off x="8385431" y="2517490"/>
            <a:ext cx="3177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Investimentos para Cálculo do mínimo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7AAD1319-488D-459B-9E2F-61C8510F818D}"/>
              </a:ext>
            </a:extLst>
          </p:cNvPr>
          <p:cNvSpPr/>
          <p:nvPr/>
        </p:nvSpPr>
        <p:spPr>
          <a:xfrm>
            <a:off x="390739" y="4642399"/>
            <a:ext cx="3177304" cy="1815882"/>
          </a:xfrm>
          <a:prstGeom prst="ellipse">
            <a:avLst/>
          </a:prstGeom>
          <a:noFill/>
          <a:ln w="101600" cmpd="thinThick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0E8C981-E57C-4DAD-A3CE-E9CEF7414B36}"/>
              </a:ext>
            </a:extLst>
          </p:cNvPr>
          <p:cNvSpPr txBox="1"/>
          <p:nvPr/>
        </p:nvSpPr>
        <p:spPr>
          <a:xfrm>
            <a:off x="383955" y="4909939"/>
            <a:ext cx="3177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Investimentos para Cálculo do mínimo</a:t>
            </a:r>
          </a:p>
        </p:txBody>
      </p:sp>
      <p:sp>
        <p:nvSpPr>
          <p:cNvPr id="21" name="Igual a 20">
            <a:extLst>
              <a:ext uri="{FF2B5EF4-FFF2-40B4-BE49-F238E27FC236}">
                <a16:creationId xmlns:a16="http://schemas.microsoft.com/office/drawing/2014/main" id="{556B7EE6-E986-4558-BF2B-FB5A9FD25B97}"/>
              </a:ext>
            </a:extLst>
          </p:cNvPr>
          <p:cNvSpPr/>
          <p:nvPr/>
        </p:nvSpPr>
        <p:spPr>
          <a:xfrm>
            <a:off x="8362894" y="5184580"/>
            <a:ext cx="1012874" cy="7315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/>
          </a:p>
        </p:txBody>
      </p:sp>
      <p:cxnSp>
        <p:nvCxnSpPr>
          <p:cNvPr id="23" name="Conector: Curvo 22">
            <a:extLst>
              <a:ext uri="{FF2B5EF4-FFF2-40B4-BE49-F238E27FC236}">
                <a16:creationId xmlns:a16="http://schemas.microsoft.com/office/drawing/2014/main" id="{472E32F3-BFB5-4C38-8E7F-345C091D12E4}"/>
              </a:ext>
            </a:extLst>
          </p:cNvPr>
          <p:cNvCxnSpPr/>
          <p:nvPr/>
        </p:nvCxnSpPr>
        <p:spPr>
          <a:xfrm rot="10800000" flipV="1">
            <a:off x="3097161" y="4049073"/>
            <a:ext cx="5914104" cy="593325"/>
          </a:xfrm>
          <a:prstGeom prst="curvedConnector3">
            <a:avLst>
              <a:gd name="adj1" fmla="val 78678"/>
            </a:avLst>
          </a:prstGeom>
          <a:ln w="38100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m 23" descr="Uma imagem contendo texto&#10;&#10;Descrição gerada automaticamente">
            <a:extLst>
              <a:ext uri="{FF2B5EF4-FFF2-40B4-BE49-F238E27FC236}">
                <a16:creationId xmlns:a16="http://schemas.microsoft.com/office/drawing/2014/main" id="{6DDA1995-A263-4FBF-B716-3DDAE1DB0C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74" y="796183"/>
            <a:ext cx="704948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0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5DB53D2-48AE-41F1-8090-60C389415FDB}"/>
              </a:ext>
            </a:extLst>
          </p:cNvPr>
          <p:cNvSpPr txBox="1"/>
          <p:nvPr/>
        </p:nvSpPr>
        <p:spPr>
          <a:xfrm>
            <a:off x="4304575" y="2039486"/>
            <a:ext cx="3582849" cy="1569660"/>
          </a:xfrm>
          <a:prstGeom prst="rect">
            <a:avLst/>
          </a:prstGeom>
          <a:noFill/>
          <a:ln w="63500" cmpd="thinThick">
            <a:solidFill>
              <a:srgbClr val="993366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 b="1"/>
            </a:lvl1pPr>
          </a:lstStyle>
          <a:p>
            <a:r>
              <a:rPr lang="pt-BR" sz="4800" dirty="0"/>
              <a:t>Saldo do Fundeb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5399C9C-4619-41DE-89EC-299E19BEFC0B}"/>
              </a:ext>
            </a:extLst>
          </p:cNvPr>
          <p:cNvSpPr txBox="1"/>
          <p:nvPr/>
        </p:nvSpPr>
        <p:spPr>
          <a:xfrm>
            <a:off x="497190" y="4350774"/>
            <a:ext cx="11197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Quando positivo é um valor extra a ser Investido na educação pelo municípios</a:t>
            </a:r>
          </a:p>
        </p:txBody>
      </p:sp>
      <p:pic>
        <p:nvPicPr>
          <p:cNvPr id="5" name="Imagem 4" descr="Uma imagem contendo texto&#10;&#10;Descrição gerada automaticamente">
            <a:extLst>
              <a:ext uri="{FF2B5EF4-FFF2-40B4-BE49-F238E27FC236}">
                <a16:creationId xmlns:a16="http://schemas.microsoft.com/office/drawing/2014/main" id="{FB0BC391-F062-4597-A07F-F30989CA1C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39" y="5924775"/>
            <a:ext cx="704948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827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90B689-6415-4228-8C8D-BB77DD3CE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pt-BR" sz="4800">
                <a:solidFill>
                  <a:srgbClr val="FFFFFF"/>
                </a:solidFill>
              </a:rPr>
              <a:t>Análise do impacto do fundeb no investimento na educação básica municipal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890B5C-4AC2-4E7E-B625-0B33D9B2D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endParaRPr lang="pt-BR" dirty="0"/>
          </a:p>
          <a:p>
            <a:r>
              <a:rPr lang="pt-BR" sz="2400" dirty="0"/>
              <a:t>O que ocorreria se o Fundeb acabasse?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Imagem 8" descr="Uma imagem contendo texto&#10;&#10;Descrição gerada automaticamente">
            <a:extLst>
              <a:ext uri="{FF2B5EF4-FFF2-40B4-BE49-F238E27FC236}">
                <a16:creationId xmlns:a16="http://schemas.microsoft.com/office/drawing/2014/main" id="{6891B7BB-F40A-4E97-AC44-066CB2245A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539" y="5062330"/>
            <a:ext cx="704948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7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05FBE9-9672-4978-B7C0-B8650EAB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pt-BR" sz="3200" b="1" dirty="0"/>
              <a:t>Número de Municípios e Matrículas que perderiam investimento na educação com o fim do Fundeb.</a:t>
            </a:r>
            <a:br>
              <a:rPr lang="pt-BR" sz="3200" dirty="0"/>
            </a:br>
            <a:r>
              <a:rPr lang="pt-BR" sz="3200" dirty="0"/>
              <a:t>Municípios brasileiros*, 2018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FBEF6BF9-E2AA-459A-8BA0-238D334C05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28" y="2598326"/>
            <a:ext cx="8135343" cy="23841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D278A119-9A60-4AA4-8C2D-88B6D32169C9}"/>
              </a:ext>
            </a:extLst>
          </p:cNvPr>
          <p:cNvSpPr/>
          <p:nvPr/>
        </p:nvSpPr>
        <p:spPr>
          <a:xfrm>
            <a:off x="-1196654" y="6103548"/>
            <a:ext cx="10650369" cy="767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0305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STN/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Siconfi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Inep</a:t>
            </a:r>
          </a:p>
          <a:p>
            <a:pPr marL="1170305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Elaboração: DIEESE. Subseção Apeoesp</a:t>
            </a:r>
          </a:p>
          <a:p>
            <a:pPr marL="1170305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5.266 municípios brasileiros, ou cerca de 94,6% do total.</a:t>
            </a:r>
            <a:endParaRPr lang="pt-B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 descr="Uma imagem contendo texto&#10;&#10;Descrição gerada automaticamente">
            <a:extLst>
              <a:ext uri="{FF2B5EF4-FFF2-40B4-BE49-F238E27FC236}">
                <a16:creationId xmlns:a16="http://schemas.microsoft.com/office/drawing/2014/main" id="{6E2161E6-5444-4846-8DC6-D4653C4000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74" y="796183"/>
            <a:ext cx="704948" cy="762106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A9E1DFEE-A683-4606-BEDC-21E8F643D4DF}"/>
              </a:ext>
            </a:extLst>
          </p:cNvPr>
          <p:cNvSpPr txBox="1"/>
          <p:nvPr/>
        </p:nvSpPr>
        <p:spPr>
          <a:xfrm>
            <a:off x="2028328" y="2228994"/>
            <a:ext cx="813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Municípios Brasileiros, 2018</a:t>
            </a:r>
          </a:p>
        </p:txBody>
      </p:sp>
    </p:spTree>
    <p:extLst>
      <p:ext uri="{BB962C8B-B14F-4D97-AF65-F5344CB8AC3E}">
        <p14:creationId xmlns:p14="http://schemas.microsoft.com/office/powerpoint/2010/main" val="24561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0680B5D0-24EC-465A-A0E6-C4DF951E0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0BF1B50-A83E-4ED6-A2AA-C943C1F89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F31E8B2-210B-4B90-83BB-3B180732E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05FBE9-9672-4978-B7C0-B8650EAB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470" y="1468389"/>
            <a:ext cx="3386371" cy="373536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pt-BR" sz="4800" dirty="0">
                <a:blipFill dpi="0" rotWithShape="1">
                  <a:blip r:embed="rId5"/>
                  <a:srcRect/>
                  <a:tile tx="6350" ty="-127000" sx="65000" sy="64000" flip="none" algn="tl"/>
                </a:blipFill>
              </a:rPr>
              <a:t>Onde estariam os municípios mais prejudicados?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B387409-2B98-40F8-A65F-EF7CF989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9E5F284-A588-4AE7-A36D-1C93E4FD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5D7D540-5CF2-4FC1-BE53-277CC22C0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16C9AA0-DC0C-49A1-ACDF-10BD6D739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9" name="Imagem 8">
            <a:extLst>
              <a:ext uri="{FF2B5EF4-FFF2-40B4-BE49-F238E27FC236}">
                <a16:creationId xmlns:a16="http://schemas.microsoft.com/office/drawing/2014/main" id="{AB4205F5-E02B-47B3-947B-D56831CA09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584" y="1765775"/>
            <a:ext cx="6875871" cy="3145951"/>
          </a:xfrm>
          <a:prstGeom prst="rect">
            <a:avLst/>
          </a:prstGeom>
          <a:noFill/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C4AB7E5E-AB43-4365-A0AB-D093BE7992FB}"/>
              </a:ext>
            </a:extLst>
          </p:cNvPr>
          <p:cNvSpPr/>
          <p:nvPr/>
        </p:nvSpPr>
        <p:spPr>
          <a:xfrm>
            <a:off x="-1196654" y="6103548"/>
            <a:ext cx="10650369" cy="767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0305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STN/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Siconfi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Inep</a:t>
            </a:r>
          </a:p>
          <a:p>
            <a:pPr marL="1170305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Elaboração: DIEESE. Subseção Apeoesp</a:t>
            </a:r>
          </a:p>
          <a:p>
            <a:pPr marL="1170305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5.266 municípios brasileiros, ou cerca de 94,6% do total.</a:t>
            </a:r>
            <a:endParaRPr lang="pt-B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m 17" descr="Uma imagem contendo texto&#10;&#10;Descrição gerada automaticamente">
            <a:extLst>
              <a:ext uri="{FF2B5EF4-FFF2-40B4-BE49-F238E27FC236}">
                <a16:creationId xmlns:a16="http://schemas.microsoft.com/office/drawing/2014/main" id="{01D9E8AF-3852-4102-BF7D-BEC0226E8A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539" y="6079512"/>
            <a:ext cx="704948" cy="762106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D0B7BE36-BF9C-43BA-8ED6-2B83DFEA54B4}"/>
              </a:ext>
            </a:extLst>
          </p:cNvPr>
          <p:cNvSpPr txBox="1"/>
          <p:nvPr/>
        </p:nvSpPr>
        <p:spPr>
          <a:xfrm>
            <a:off x="881584" y="1380542"/>
            <a:ext cx="6875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Municípios Brasileiros, 2018</a:t>
            </a:r>
          </a:p>
        </p:txBody>
      </p:sp>
    </p:spTree>
    <p:extLst>
      <p:ext uri="{BB962C8B-B14F-4D97-AF65-F5344CB8AC3E}">
        <p14:creationId xmlns:p14="http://schemas.microsoft.com/office/powerpoint/2010/main" val="1704050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EB384DB2-5DBE-4000-BBD8-68F4A6F35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8497EEB-0DDE-4044-AAB7-899504057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72078"/>
            <a:ext cx="12192000" cy="3095754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91D5588-0A43-44F8-8BF9-4BD0CB073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218262"/>
            <a:ext cx="1080904" cy="1080902"/>
            <a:chOff x="9685338" y="4460675"/>
            <a:chExt cx="1080904" cy="1080902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96F04B2-EA02-4F51-91CB-9399DBE72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24F9A86-344F-4139-A831-9D8F3E0EE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105FBE9-9672-4978-B7C0-B8650EAB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908" y="4301026"/>
            <a:ext cx="10953136" cy="143569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pt-BR" sz="7200" dirty="0">
                <a:blipFill dpi="0" rotWithShape="1">
                  <a:blip r:embed="rId5"/>
                  <a:srcRect/>
                  <a:tile tx="6350" ty="-127000" sx="65000" sy="64000" flip="none" algn="tl"/>
                </a:blipFill>
              </a:rPr>
              <a:t>Impacto nos municípios paulistas</a:t>
            </a:r>
            <a:br>
              <a:rPr lang="pt-BR" sz="7200" dirty="0">
                <a:blipFill dpi="0" rotWithShape="1">
                  <a:blip r:embed="rId5"/>
                  <a:srcRect/>
                  <a:tile tx="6350" ty="-127000" sx="65000" sy="64000" flip="none" algn="tl"/>
                </a:blipFill>
              </a:rPr>
            </a:br>
            <a:r>
              <a:rPr lang="pt-BR" sz="7200" dirty="0">
                <a:blipFill dpi="0" rotWithShape="1">
                  <a:blip r:embed="rId5"/>
                  <a:srcRect/>
                  <a:tile tx="6350" ty="-127000" sx="65000" sy="64000" flip="none" algn="tl"/>
                </a:blipFill>
              </a:rPr>
              <a:t>2018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803356A-9AEB-464F-A835-FED82552F778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5068" y="366067"/>
            <a:ext cx="8334524" cy="2795060"/>
          </a:xfrm>
          <a:prstGeom prst="rect">
            <a:avLst/>
          </a:prstGeom>
          <a:noFill/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44361063-6089-4A2F-9DAB-41D9FFC8DC50}"/>
              </a:ext>
            </a:extLst>
          </p:cNvPr>
          <p:cNvSpPr/>
          <p:nvPr/>
        </p:nvSpPr>
        <p:spPr>
          <a:xfrm>
            <a:off x="492092" y="3250769"/>
            <a:ext cx="6096000" cy="5417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50645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STN/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Sinconfi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INEP</a:t>
            </a:r>
          </a:p>
          <a:p>
            <a:pPr marL="1350645">
              <a:lnSpc>
                <a:spcPct val="107000"/>
              </a:lnSpc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Elaboração: DIEESE. Subseção Apeoesp</a:t>
            </a:r>
            <a:endParaRPr lang="pt-B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m 15" descr="Uma imagem contendo texto&#10;&#10;Descrição gerada automaticamente">
            <a:extLst>
              <a:ext uri="{FF2B5EF4-FFF2-40B4-BE49-F238E27FC236}">
                <a16:creationId xmlns:a16="http://schemas.microsoft.com/office/drawing/2014/main" id="{27083581-0A89-4F27-BCCD-A649B4E5A61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7052" y="0"/>
            <a:ext cx="704948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14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Personalizada 12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93366"/>
      </a:accent1>
      <a:accent2>
        <a:srgbClr val="F2D6E4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B0F0"/>
      </a:hlink>
      <a:folHlink>
        <a:srgbClr val="0070C0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359</Words>
  <Application>Microsoft Office PowerPoint</Application>
  <PresentationFormat>Widescreen</PresentationFormat>
  <Paragraphs>69</Paragraphs>
  <Slides>12</Slides>
  <Notes>11</Notes>
  <HiddenSlides>1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Rockwell</vt:lpstr>
      <vt:lpstr>Rockwell Condensed</vt:lpstr>
      <vt:lpstr>Rockwell Extra Bold</vt:lpstr>
      <vt:lpstr>Wingdings</vt:lpstr>
      <vt:lpstr>Tipo de Madeira</vt:lpstr>
      <vt:lpstr>Fundeb e a rede municipal de ensino</vt:lpstr>
      <vt:lpstr>Como é Formado o Fundeb</vt:lpstr>
      <vt:lpstr>Saldo do Fundeb</vt:lpstr>
      <vt:lpstr>Cálculo do Mínimo constitucional</vt:lpstr>
      <vt:lpstr>Apresentação do PowerPoint</vt:lpstr>
      <vt:lpstr>Análise do impacto do fundeb no investimento na educação básica municipal</vt:lpstr>
      <vt:lpstr>Número de Municípios e Matrículas que perderiam investimento na educação com o fim do Fundeb. Municípios brasileiros*, 2018</vt:lpstr>
      <vt:lpstr>Onde estariam os municípios mais prejudicados?</vt:lpstr>
      <vt:lpstr>Impacto nos municípios paulistas 2018</vt:lpstr>
      <vt:lpstr>Os 10 Municípios paulistas que mais perderiam Investimento na Educação com o fim do Fundeb, em termos nominais, 2018</vt:lpstr>
      <vt:lpstr>Os 10 Municípios paulistas que mais perderiam Investimento na Educação com o fim do Fundeb, em termos nominais</vt:lpstr>
      <vt:lpstr>Obrigada pela atenção!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Fundeb e a rede municipal de ensino</dc:title>
  <dc:creator>Thiago Fontes</dc:creator>
  <cp:lastModifiedBy>Thiago Fontes</cp:lastModifiedBy>
  <cp:revision>5</cp:revision>
  <dcterms:created xsi:type="dcterms:W3CDTF">2019-10-09T20:15:15Z</dcterms:created>
  <dcterms:modified xsi:type="dcterms:W3CDTF">2019-10-10T18:32:10Z</dcterms:modified>
</cp:coreProperties>
</file>